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6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9.xml" ContentType="application/vnd.openxmlformats-officedocument.presentationml.notesSlide+xml"/>
  <Override PartName="/ppt/slideMasters/slideMaster6.xml" ContentType="application/vnd.openxmlformats-officedocument.presentationml.slideMaster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  <p:sldMasterId id="2147483720" r:id="rId3"/>
    <p:sldMasterId id="2147483732" r:id="rId4"/>
    <p:sldMasterId id="2147483756" r:id="rId5"/>
    <p:sldMasterId id="2147483780" r:id="rId6"/>
  </p:sldMasterIdLst>
  <p:notesMasterIdLst>
    <p:notesMasterId r:id="rId1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73" autoAdjust="0"/>
    <p:restoredTop sz="94638" autoAdjust="0"/>
  </p:normalViewPr>
  <p:slideViewPr>
    <p:cSldViewPr>
      <p:cViewPr varScale="1">
        <p:scale>
          <a:sx n="86" d="100"/>
          <a:sy n="86" d="100"/>
        </p:scale>
        <p:origin x="-100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1DF8AC-B88F-4319-BE53-9224990F1100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4473EC-EF9E-4AB7-9E70-3C21FD870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Welcome</a:t>
            </a:r>
            <a:r>
              <a:rPr lang="en-US" baseline="0" dirty="0" smtClean="0"/>
              <a:t> to </a:t>
            </a:r>
            <a:r>
              <a:rPr lang="en-US" baseline="0" dirty="0" err="1" smtClean="0"/>
              <a:t>Pakrobe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4473EC-EF9E-4AB7-9E70-3C21FD87076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Pakrobe.com</a:t>
            </a:r>
            <a:r>
              <a:rPr lang="en-US" baseline="0" dirty="0" smtClean="0"/>
              <a:t> – </a:t>
            </a:r>
            <a:r>
              <a:rPr lang="en-US" baseline="0" dirty="0" smtClean="0"/>
              <a:t>Indian Clothes for Sale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4473EC-EF9E-4AB7-9E70-3C21FD87076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Indian Clothes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4473EC-EF9E-4AB7-9E70-3C21FD87076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Best</a:t>
            </a:r>
            <a:r>
              <a:rPr lang="en-US" baseline="0" dirty="0" smtClean="0"/>
              <a:t> Indian Clothes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4473EC-EF9E-4AB7-9E70-3C21FD87076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Designer Indian Dresses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4473EC-EF9E-4AB7-9E70-3C21FD87076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Offering</a:t>
            </a:r>
            <a:r>
              <a:rPr lang="en-US" baseline="0" dirty="0" smtClean="0"/>
              <a:t> Discount on Indian Dresses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4473EC-EF9E-4AB7-9E70-3C21FD87076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Hight</a:t>
            </a:r>
            <a:r>
              <a:rPr lang="en-US" dirty="0" smtClean="0"/>
              <a:t> Quality</a:t>
            </a:r>
            <a:r>
              <a:rPr lang="en-US" baseline="0" dirty="0" smtClean="0"/>
              <a:t> Indian Clothes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4473EC-EF9E-4AB7-9E70-3C21FD87076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Online Clothing Market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4473EC-EF9E-4AB7-9E70-3C21FD87076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Thank</a:t>
            </a:r>
            <a:r>
              <a:rPr lang="en-US" baseline="0" dirty="0" smtClean="0"/>
              <a:t> you For Watching this Presentation.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4473EC-EF9E-4AB7-9E70-3C21FD87076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C8D1A090-2B1B-432B-9718-5440EE23F99E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0AF3B9D-7D0A-440D-8DDF-0DBAAA693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krobe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krobe.com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png"/><Relationship Id="rId4" Type="http://schemas.openxmlformats.org/officeDocument/2006/relationships/hyperlink" Target="https://www.pakrobe.com/Women/Clothing/Buy-Indian-Dresses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krobe.com/Women/Clothing/Buy-Indian-Dresses/Zisa-V21-6778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hyperlink" Target="https://www.pakrobe.com/Women/Clothing/Buy-Indian-Dresses/Zisa-V21-6777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hyperlink" Target="https://www.pakrobe.com/Women/Clothing/Buy-Indian-Dresses/Zisa-V21-6776" TargetMode="External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11.jpeg"/><Relationship Id="rId5" Type="http://schemas.openxmlformats.org/officeDocument/2006/relationships/hyperlink" Target="https://www.pakrobe.com/Women/Clothing/Buy-Indian-Dresses/Zisa-V21-6774" TargetMode="External"/><Relationship Id="rId4" Type="http://schemas.openxmlformats.org/officeDocument/2006/relationships/hyperlink" Target="https://www.pakrobe.com/Women/Clothing/Buy-Indian-Dresses/Zisa-V21-6775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krobe.com/Women/Clothing/Buy-Indian-Dresses/Zisa-V21-6773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8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hyperlink" Target="https://www.pakrobe.com/Women/Clothing/Buy-Indian-Dresses/Zisa-V21-6772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akrobe.com/Women/Clothing/Buy-Winter-Salwar-Kameez-Online/MariaB-DL-301" TargetMode="External"/><Relationship Id="rId3" Type="http://schemas.openxmlformats.org/officeDocument/2006/relationships/hyperlink" Target="https://www.pakrobe.com/Women/Clothing/Buy-Indian-Dresses/Zisa-V21-6771" TargetMode="External"/><Relationship Id="rId7" Type="http://schemas.openxmlformats.org/officeDocument/2006/relationships/hyperlink" Target="https://www.pakrobe.com/Women/Clothing/Buy-Winter-Salwar-Kameez-Online/MariaB-DL-302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5.xml"/><Relationship Id="rId6" Type="http://schemas.openxmlformats.org/officeDocument/2006/relationships/hyperlink" Target="https://www.pakrobe.com/Women/Clothing/Buy-Winter-Salwar-Kameez-Online/MariaB-DL-303" TargetMode="External"/><Relationship Id="rId11" Type="http://schemas.openxmlformats.org/officeDocument/2006/relationships/image" Target="../media/image18.jpeg"/><Relationship Id="rId5" Type="http://schemas.openxmlformats.org/officeDocument/2006/relationships/hyperlink" Target="https://www.pakrobe.com/Women/Clothing/Buy-Indian-Dresses/Zisa-V20-6686" TargetMode="External"/><Relationship Id="rId10" Type="http://schemas.openxmlformats.org/officeDocument/2006/relationships/image" Target="../media/image17.jpeg"/><Relationship Id="rId4" Type="http://schemas.openxmlformats.org/officeDocument/2006/relationships/hyperlink" Target="https://www.pakrobe.com/Women/Clothing/Buy-Indian-Dresses/Zisa-V20-6687" TargetMode="External"/><Relationship Id="rId9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krobe.com/Women/Clothing/Buy-Indian-Dresses/Zisa-V20-6685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hyperlink" Target="https://www.pakrobe.com/Women/Clothing/Buy-Indian-Dresses/Zisa-V20-6684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krobe.com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krobe.com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2819400"/>
            <a:ext cx="8610600" cy="609600"/>
          </a:xfrm>
        </p:spPr>
        <p:txBody>
          <a:bodyPr>
            <a:noAutofit/>
          </a:bodyPr>
          <a:lstStyle/>
          <a:p>
            <a:r>
              <a:rPr lang="en-US" sz="4800" dirty="0" smtClean="0"/>
              <a:t>What we offer</a:t>
            </a:r>
            <a:endParaRPr lang="en-US" sz="48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609600"/>
          </a:xfrm>
        </p:spPr>
        <p:txBody>
          <a:bodyPr>
            <a:noAutofit/>
          </a:bodyPr>
          <a:lstStyle/>
          <a:p>
            <a:r>
              <a:rPr lang="en-US" sz="4400" b="1" dirty="0" smtClean="0"/>
              <a:t>Welcome to </a:t>
            </a:r>
            <a:r>
              <a:rPr lang="en-US" sz="4400" b="1" dirty="0" err="1" smtClean="0"/>
              <a:t>PakRobe</a:t>
            </a:r>
            <a:endParaRPr lang="en-US" sz="4400" b="1" dirty="0"/>
          </a:p>
        </p:txBody>
      </p:sp>
      <p:sp>
        <p:nvSpPr>
          <p:cNvPr id="4" name="Rectangle 3"/>
          <p:cNvSpPr/>
          <p:nvPr/>
        </p:nvSpPr>
        <p:spPr>
          <a:xfrm>
            <a:off x="1392900" y="1381780"/>
            <a:ext cx="64075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/>
              <a:t>Best </a:t>
            </a:r>
            <a:r>
              <a:rPr lang="en-US" sz="2800" b="1" dirty="0" smtClean="0"/>
              <a:t>Indian</a:t>
            </a:r>
            <a:r>
              <a:rPr lang="en-US" sz="2800" b="1" dirty="0" smtClean="0"/>
              <a:t> </a:t>
            </a:r>
            <a:r>
              <a:rPr lang="en-US" sz="2800" b="1" dirty="0"/>
              <a:t>Clothing </a:t>
            </a:r>
            <a:r>
              <a:rPr lang="en-US" sz="2800" b="1" dirty="0" smtClean="0"/>
              <a:t>Online Store</a:t>
            </a:r>
            <a:endParaRPr lang="en-US" sz="2800" b="1" dirty="0"/>
          </a:p>
        </p:txBody>
      </p:sp>
      <p:sp>
        <p:nvSpPr>
          <p:cNvPr id="5" name="Rectangle 4"/>
          <p:cNvSpPr/>
          <p:nvPr/>
        </p:nvSpPr>
        <p:spPr>
          <a:xfrm>
            <a:off x="685800" y="3733800"/>
            <a:ext cx="7620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en-US" sz="2400" dirty="0" err="1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Pakrobe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 is online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clothing store, now from here you can easily buy Pakistani &amp;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  <a:hlinkClick r:id="rId3"/>
              </a:rPr>
              <a:t>Indian Clothes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 in reasonable price. Nowadays we are offering 10% to 20% discount on our all dresses.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For further details you can contact us 702-751-3523 or email: info@pakrobe.com.</a:t>
            </a:r>
            <a:endParaRPr lang="en-US" sz="2400" dirty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1000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7467600" cy="609600"/>
          </a:xfrm>
        </p:spPr>
        <p:txBody>
          <a:bodyPr>
            <a:noAutofit/>
          </a:bodyPr>
          <a:lstStyle/>
          <a:p>
            <a:pPr algn="ctr"/>
            <a:r>
              <a:rPr lang="en-US" sz="4400" b="1" dirty="0" smtClean="0"/>
              <a:t>India Clothes For </a:t>
            </a:r>
            <a:r>
              <a:rPr lang="en-US" sz="4400" b="1" dirty="0" smtClean="0"/>
              <a:t>Sale</a:t>
            </a:r>
            <a:endParaRPr lang="en-US" sz="4400" b="1" dirty="0"/>
          </a:p>
        </p:txBody>
      </p:sp>
      <p:sp>
        <p:nvSpPr>
          <p:cNvPr id="5" name="Rectangle 4"/>
          <p:cNvSpPr/>
          <p:nvPr/>
        </p:nvSpPr>
        <p:spPr>
          <a:xfrm>
            <a:off x="533400" y="5172670"/>
            <a:ext cx="7772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smtClean="0"/>
              <a:t>Buy </a:t>
            </a:r>
            <a:r>
              <a:rPr lang="en-US" dirty="0" smtClean="0">
                <a:hlinkClick r:id="rId3"/>
              </a:rPr>
              <a:t>Indian clothes </a:t>
            </a:r>
            <a:r>
              <a:rPr lang="en-US" dirty="0" smtClean="0"/>
              <a:t>online – </a:t>
            </a:r>
            <a:r>
              <a:rPr lang="en-US" dirty="0" smtClean="0"/>
              <a:t>We provide best </a:t>
            </a:r>
            <a:r>
              <a:rPr lang="en-US" dirty="0" smtClean="0">
                <a:hlinkClick r:id="rId4"/>
              </a:rPr>
              <a:t>Designer Indian Dresses</a:t>
            </a:r>
            <a:r>
              <a:rPr lang="en-US" dirty="0" smtClean="0"/>
              <a:t> in reasonable price. Visit our online clothing store and get 10% to 20% offer on all clothes.</a:t>
            </a:r>
            <a:endParaRPr lang="en-US" dirty="0"/>
          </a:p>
        </p:txBody>
      </p:sp>
      <p:sp>
        <p:nvSpPr>
          <p:cNvPr id="6" name="Frame 5"/>
          <p:cNvSpPr/>
          <p:nvPr/>
        </p:nvSpPr>
        <p:spPr>
          <a:xfrm>
            <a:off x="533400" y="152400"/>
            <a:ext cx="7696200" cy="12954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1" name="Picture 10" descr="01-Banner.png">
            <a:hlinkClick r:id="rId4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3400" y="1930581"/>
            <a:ext cx="7735391" cy="287001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advTm="10000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entagon 14"/>
          <p:cNvSpPr/>
          <p:nvPr/>
        </p:nvSpPr>
        <p:spPr>
          <a:xfrm>
            <a:off x="1981200" y="6019800"/>
            <a:ext cx="2514600" cy="762000"/>
          </a:xfrm>
          <a:prstGeom prst="homePlat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nip Same Side Corner Rectangle 7"/>
          <p:cNvSpPr/>
          <p:nvPr/>
        </p:nvSpPr>
        <p:spPr>
          <a:xfrm>
            <a:off x="381000" y="0"/>
            <a:ext cx="8763000" cy="990600"/>
          </a:xfrm>
          <a:prstGeom prst="snip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828800" y="5373469"/>
            <a:ext cx="2667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dirty="0" smtClean="0">
                <a:hlinkClick r:id="rId3"/>
              </a:rPr>
              <a:t>Blue Embroidered </a:t>
            </a:r>
            <a:r>
              <a:rPr lang="en-US" dirty="0" err="1" smtClean="0">
                <a:hlinkClick r:id="rId3"/>
              </a:rPr>
              <a:t>Brasso</a:t>
            </a:r>
            <a:r>
              <a:rPr lang="en-US" dirty="0" smtClean="0">
                <a:hlinkClick r:id="rId3"/>
              </a:rPr>
              <a:t> A-line Dress</a:t>
            </a:r>
            <a:endParaRPr lang="en-US" b="1" dirty="0"/>
          </a:p>
        </p:txBody>
      </p:sp>
      <p:sp>
        <p:nvSpPr>
          <p:cNvPr id="10" name="Rectangle 9"/>
          <p:cNvSpPr/>
          <p:nvPr/>
        </p:nvSpPr>
        <p:spPr>
          <a:xfrm>
            <a:off x="2362200" y="6019800"/>
            <a:ext cx="15837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/>
              <a:t>$134.99</a:t>
            </a:r>
            <a:endParaRPr lang="en-US" sz="3200" dirty="0"/>
          </a:p>
        </p:txBody>
      </p:sp>
      <p:sp>
        <p:nvSpPr>
          <p:cNvPr id="16" name="Pentagon 15"/>
          <p:cNvSpPr/>
          <p:nvPr/>
        </p:nvSpPr>
        <p:spPr>
          <a:xfrm>
            <a:off x="5181600" y="6019800"/>
            <a:ext cx="2514600" cy="762000"/>
          </a:xfrm>
          <a:prstGeom prst="homePlat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029200" y="5373469"/>
            <a:ext cx="2743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dirty="0" smtClean="0">
                <a:hlinkClick r:id="rId4"/>
              </a:rPr>
              <a:t>Beige Embroidered </a:t>
            </a:r>
            <a:r>
              <a:rPr lang="en-US" dirty="0" err="1" smtClean="0">
                <a:hlinkClick r:id="rId4"/>
              </a:rPr>
              <a:t>Brasso</a:t>
            </a:r>
            <a:r>
              <a:rPr lang="en-US" dirty="0" smtClean="0">
                <a:hlinkClick r:id="rId4"/>
              </a:rPr>
              <a:t> A-line Dress</a:t>
            </a:r>
            <a:endParaRPr lang="en-US" b="1" dirty="0"/>
          </a:p>
        </p:txBody>
      </p:sp>
      <p:sp>
        <p:nvSpPr>
          <p:cNvPr id="18" name="Rectangle 17"/>
          <p:cNvSpPr/>
          <p:nvPr/>
        </p:nvSpPr>
        <p:spPr>
          <a:xfrm>
            <a:off x="5486400" y="6050340"/>
            <a:ext cx="158370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sz="3200" b="1" dirty="0" smtClean="0"/>
              <a:t>$134.99</a:t>
            </a:r>
          </a:p>
          <a:p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/>
          </a:p>
        </p:txBody>
      </p:sp>
      <p:pic>
        <p:nvPicPr>
          <p:cNvPr id="14" name="Picture 13" descr="01-Designer-Indian-Dresses.jpg">
            <a:hlinkClick r:id="rId3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96635" y="1150525"/>
            <a:ext cx="3127765" cy="41386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" name="Picture 18" descr="02-Designer-Indian-Dresses.jpg">
            <a:hlinkClick r:id="rId4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029200" y="1143000"/>
            <a:ext cx="2688267" cy="41532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0" name="Rectangle 19"/>
          <p:cNvSpPr/>
          <p:nvPr/>
        </p:nvSpPr>
        <p:spPr>
          <a:xfrm>
            <a:off x="2667000" y="0"/>
            <a:ext cx="42388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Indian Clothes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7000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5257800"/>
            <a:ext cx="2514600" cy="685800"/>
          </a:xfrm>
        </p:spPr>
        <p:txBody>
          <a:bodyPr>
            <a:normAutofit/>
          </a:bodyPr>
          <a:lstStyle/>
          <a:p>
            <a:r>
              <a:rPr lang="pt-BR" sz="1600" dirty="0" smtClean="0">
                <a:hlinkClick r:id="rId3"/>
              </a:rPr>
              <a:t>Indigo Embroidered Brasso A-line Dress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"/>
            <a:ext cx="8229600" cy="1219200"/>
          </a:xfrm>
        </p:spPr>
        <p:txBody>
          <a:bodyPr/>
          <a:lstStyle/>
          <a:p>
            <a:r>
              <a:rPr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Best Indian Clothes</a:t>
            </a:r>
            <a:endParaRPr lang="en-US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352800" y="5248870"/>
            <a:ext cx="2590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1600" dirty="0" smtClean="0">
                <a:hlinkClick r:id="rId4"/>
              </a:rPr>
              <a:t>Grey Embroidered </a:t>
            </a:r>
            <a:r>
              <a:rPr lang="en-US" sz="1600" dirty="0" err="1" smtClean="0">
                <a:hlinkClick r:id="rId4"/>
              </a:rPr>
              <a:t>Brasso</a:t>
            </a:r>
            <a:r>
              <a:rPr lang="en-US" sz="1600" dirty="0" smtClean="0">
                <a:hlinkClick r:id="rId4"/>
              </a:rPr>
              <a:t> A-line Dress</a:t>
            </a:r>
            <a:endParaRPr lang="en-US" sz="1600" b="1" dirty="0"/>
          </a:p>
        </p:txBody>
      </p:sp>
      <p:sp>
        <p:nvSpPr>
          <p:cNvPr id="9" name="Rectangle 8"/>
          <p:cNvSpPr/>
          <p:nvPr/>
        </p:nvSpPr>
        <p:spPr>
          <a:xfrm>
            <a:off x="6096000" y="5257800"/>
            <a:ext cx="2667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1600" dirty="0" smtClean="0">
                <a:hlinkClick r:id="rId5"/>
              </a:rPr>
              <a:t>Dark Purple Embroidered </a:t>
            </a:r>
            <a:r>
              <a:rPr lang="en-US" sz="1600" dirty="0" err="1" smtClean="0">
                <a:hlinkClick r:id="rId5"/>
              </a:rPr>
              <a:t>Brasso</a:t>
            </a:r>
            <a:r>
              <a:rPr lang="en-US" sz="1600" dirty="0" smtClean="0">
                <a:hlinkClick r:id="rId5"/>
              </a:rPr>
              <a:t> A-line Dress</a:t>
            </a:r>
            <a:endParaRPr lang="en-US" sz="1600" b="1" dirty="0"/>
          </a:p>
        </p:txBody>
      </p:sp>
      <p:sp>
        <p:nvSpPr>
          <p:cNvPr id="10" name="Snip Same Side Corner Rectangle 9"/>
          <p:cNvSpPr/>
          <p:nvPr/>
        </p:nvSpPr>
        <p:spPr>
          <a:xfrm>
            <a:off x="914400" y="5867400"/>
            <a:ext cx="1752600" cy="533400"/>
          </a:xfrm>
          <a:prstGeom prst="snip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nip Same Side Corner Rectangle 10"/>
          <p:cNvSpPr/>
          <p:nvPr/>
        </p:nvSpPr>
        <p:spPr>
          <a:xfrm>
            <a:off x="3657600" y="5867400"/>
            <a:ext cx="1752600" cy="533400"/>
          </a:xfrm>
          <a:prstGeom prst="snip2Same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Snip Same Side Corner Rectangle 11"/>
          <p:cNvSpPr/>
          <p:nvPr/>
        </p:nvSpPr>
        <p:spPr>
          <a:xfrm>
            <a:off x="6629400" y="5867400"/>
            <a:ext cx="1752600" cy="533400"/>
          </a:xfrm>
          <a:prstGeom prst="snip2Same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66800" y="5867400"/>
            <a:ext cx="14863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bg1">
                    <a:lumMod val="85000"/>
                  </a:schemeClr>
                </a:solidFill>
              </a:rPr>
              <a:t>$134.99</a:t>
            </a:r>
            <a:endParaRPr lang="en-US" sz="28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810000" y="5867400"/>
            <a:ext cx="14863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$134.99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781800" y="5867400"/>
            <a:ext cx="14863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2"/>
                </a:solidFill>
              </a:rPr>
              <a:t>$134.99</a:t>
            </a:r>
            <a:endParaRPr lang="en-US" sz="2800" dirty="0">
              <a:solidFill>
                <a:schemeClr val="accent2"/>
              </a:solidFill>
            </a:endParaRPr>
          </a:p>
        </p:txBody>
      </p:sp>
      <p:pic>
        <p:nvPicPr>
          <p:cNvPr id="16" name="Picture 15" descr="03-Designer-Indian-Dresses.jpg">
            <a:hlinkClick r:id="rId3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81000" y="1371600"/>
            <a:ext cx="2708356" cy="374852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Picture 16" descr="04-Designer-Indian-Dresses.jpg">
            <a:hlinkClick r:id="rId4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298410" y="1372265"/>
            <a:ext cx="2664617" cy="373313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" name="Picture 17" descr="05-Designer-Indian-Dresses.jpg">
            <a:hlinkClick r:id="rId5"/>
          </p:cNvPr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172200" y="1371600"/>
            <a:ext cx="2562131" cy="373531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Tm="10000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838200"/>
          </a:xfrm>
        </p:spPr>
        <p:txBody>
          <a:bodyPr/>
          <a:lstStyle/>
          <a:p>
            <a:pPr algn="ctr"/>
            <a:r>
              <a:rPr lang="en-US" dirty="0" smtClean="0"/>
              <a:t>Designer Indian Dresses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1447800"/>
            <a:ext cx="2971800" cy="716280"/>
          </a:xfrm>
        </p:spPr>
        <p:txBody>
          <a:bodyPr>
            <a:normAutofit/>
          </a:bodyPr>
          <a:lstStyle/>
          <a:p>
            <a:pPr algn="ctr"/>
            <a:r>
              <a:rPr lang="en-US" sz="1600" dirty="0" smtClean="0">
                <a:solidFill>
                  <a:schemeClr val="tx1">
                    <a:lumMod val="95000"/>
                  </a:schemeClr>
                </a:solidFill>
                <a:hlinkClick r:id="rId3"/>
              </a:rPr>
              <a:t>Grey Embroidered </a:t>
            </a:r>
            <a:r>
              <a:rPr lang="en-US" sz="1600" dirty="0" err="1" smtClean="0">
                <a:solidFill>
                  <a:schemeClr val="tx1">
                    <a:lumMod val="95000"/>
                  </a:schemeClr>
                </a:solidFill>
                <a:hlinkClick r:id="rId3"/>
              </a:rPr>
              <a:t>Brasso</a:t>
            </a:r>
            <a:r>
              <a:rPr lang="en-US" sz="1600" dirty="0" smtClean="0">
                <a:solidFill>
                  <a:schemeClr val="tx1">
                    <a:lumMod val="95000"/>
                  </a:schemeClr>
                </a:solidFill>
                <a:hlinkClick r:id="rId3"/>
              </a:rPr>
              <a:t> A-line Dress</a:t>
            </a:r>
            <a:endParaRPr lang="en-US" sz="1600" b="1" dirty="0" smtClean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447800"/>
            <a:ext cx="3124200" cy="716280"/>
          </a:xfrm>
        </p:spPr>
        <p:txBody>
          <a:bodyPr>
            <a:normAutofit/>
          </a:bodyPr>
          <a:lstStyle/>
          <a:p>
            <a:pPr algn="ctr"/>
            <a:r>
              <a:rPr lang="en-US" sz="1600" dirty="0" smtClean="0">
                <a:hlinkClick r:id="rId4"/>
              </a:rPr>
              <a:t>Maroon Embroidered </a:t>
            </a:r>
            <a:r>
              <a:rPr lang="en-US" sz="1600" dirty="0" err="1" smtClean="0">
                <a:hlinkClick r:id="rId4"/>
              </a:rPr>
              <a:t>Brasso</a:t>
            </a:r>
            <a:r>
              <a:rPr lang="en-US" sz="1600" dirty="0" smtClean="0">
                <a:hlinkClick r:id="rId4"/>
              </a:rPr>
              <a:t> A-line Dress</a:t>
            </a:r>
            <a:endParaRPr lang="en-US" sz="1400" dirty="0"/>
          </a:p>
        </p:txBody>
      </p:sp>
      <p:sp>
        <p:nvSpPr>
          <p:cNvPr id="9" name="Flowchart: Card 8"/>
          <p:cNvSpPr/>
          <p:nvPr/>
        </p:nvSpPr>
        <p:spPr>
          <a:xfrm>
            <a:off x="1524000" y="5867400"/>
            <a:ext cx="1752600" cy="609600"/>
          </a:xfrm>
          <a:prstGeom prst="flowChartPunchedCard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lowchart: Card 9"/>
          <p:cNvSpPr/>
          <p:nvPr/>
        </p:nvSpPr>
        <p:spPr>
          <a:xfrm>
            <a:off x="5943600" y="5867400"/>
            <a:ext cx="1752600" cy="609600"/>
          </a:xfrm>
          <a:prstGeom prst="flowChartPunchedCard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676400" y="5953780"/>
            <a:ext cx="14863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$134.99</a:t>
            </a:r>
            <a:endParaRPr lang="en-US" sz="28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110510" y="5953780"/>
            <a:ext cx="14863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$134.99</a:t>
            </a:r>
            <a:endParaRPr lang="en-US" sz="28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3" name="Picture 12" descr="06-Designer-Indian-Dresses.jpg">
            <a:hlinkClick r:id="rId3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03511" y="2066034"/>
            <a:ext cx="2559670" cy="367059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Picture 13" descr="07-Designer-Indian-Dresses.jpg">
            <a:hlinkClick r:id="rId4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459060" y="2133600"/>
            <a:ext cx="2618140" cy="3657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advTm="7000"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09600" y="0"/>
            <a:ext cx="7851648" cy="1066800"/>
          </a:xfrm>
        </p:spPr>
        <p:txBody>
          <a:bodyPr>
            <a:noAutofit/>
          </a:bodyPr>
          <a:lstStyle/>
          <a:p>
            <a:pPr algn="ctr"/>
            <a:r>
              <a:rPr lang="en-US" sz="4400" dirty="0" smtClean="0"/>
              <a:t>Discount Offer on Indian Clothes</a:t>
            </a:r>
            <a:endParaRPr lang="en-US" sz="4400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228600" y="1323536"/>
            <a:ext cx="2590800" cy="581464"/>
          </a:xfrm>
        </p:spPr>
        <p:txBody>
          <a:bodyPr>
            <a:normAutofit/>
          </a:bodyPr>
          <a:lstStyle/>
          <a:p>
            <a:pPr algn="ctr"/>
            <a:r>
              <a:rPr lang="en-US" sz="1400" dirty="0" smtClean="0">
                <a:hlinkClick r:id="rId3"/>
              </a:rPr>
              <a:t>Pink Embroidered </a:t>
            </a:r>
            <a:r>
              <a:rPr lang="en-US" sz="1400" dirty="0" err="1" smtClean="0">
                <a:hlinkClick r:id="rId3"/>
              </a:rPr>
              <a:t>Brasso</a:t>
            </a:r>
            <a:r>
              <a:rPr lang="en-US" sz="1400" dirty="0" smtClean="0">
                <a:hlinkClick r:id="rId3"/>
              </a:rPr>
              <a:t> A-line Dress</a:t>
            </a:r>
            <a:endParaRPr lang="en-US" sz="1400" dirty="0"/>
          </a:p>
        </p:txBody>
      </p:sp>
      <p:sp>
        <p:nvSpPr>
          <p:cNvPr id="4" name="Rectangle 3"/>
          <p:cNvSpPr/>
          <p:nvPr/>
        </p:nvSpPr>
        <p:spPr>
          <a:xfrm>
            <a:off x="2971800" y="1305580"/>
            <a:ext cx="2819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1400" dirty="0" smtClean="0">
                <a:hlinkClick r:id="rId4"/>
              </a:rPr>
              <a:t>Dark Blue Embroidered Chiffon A-line Dress</a:t>
            </a:r>
            <a:endParaRPr lang="en-US" sz="1400" b="1" dirty="0"/>
          </a:p>
        </p:txBody>
      </p:sp>
      <p:sp>
        <p:nvSpPr>
          <p:cNvPr id="5" name="Rectangle 4"/>
          <p:cNvSpPr/>
          <p:nvPr/>
        </p:nvSpPr>
        <p:spPr>
          <a:xfrm>
            <a:off x="6096000" y="1305580"/>
            <a:ext cx="2819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1400" dirty="0" smtClean="0">
                <a:hlinkClick r:id="rId5"/>
              </a:rPr>
              <a:t>Off-White Embroidered Chiffon A-line Dress</a:t>
            </a:r>
            <a:endParaRPr lang="en-US" sz="1400" b="1" dirty="0"/>
          </a:p>
        </p:txBody>
      </p:sp>
      <p:sp>
        <p:nvSpPr>
          <p:cNvPr id="9" name="Flowchart: Sequential Access Storage 8"/>
          <p:cNvSpPr/>
          <p:nvPr/>
        </p:nvSpPr>
        <p:spPr>
          <a:xfrm>
            <a:off x="990600" y="5562600"/>
            <a:ext cx="1066800" cy="1066800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lowchart: Sequential Access Storage 9"/>
          <p:cNvSpPr/>
          <p:nvPr/>
        </p:nvSpPr>
        <p:spPr>
          <a:xfrm>
            <a:off x="3886200" y="5562600"/>
            <a:ext cx="1066800" cy="1066800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lowchart: Sequential Access Storage 10"/>
          <p:cNvSpPr/>
          <p:nvPr/>
        </p:nvSpPr>
        <p:spPr>
          <a:xfrm>
            <a:off x="7010400" y="5562600"/>
            <a:ext cx="1066800" cy="1066800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8332" y="5562600"/>
            <a:ext cx="968535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latin typeface="Arial" pitchFamily="34" charset="0"/>
                <a:cs typeface="Arial" pitchFamily="34" charset="0"/>
                <a:hlinkClick r:id="rId6"/>
              </a:rPr>
              <a:t>$</a:t>
            </a:r>
          </a:p>
          <a:p>
            <a:pPr algn="ctr"/>
            <a:r>
              <a:rPr lang="en-US" sz="2000" b="1" dirty="0" smtClean="0">
                <a:latin typeface="Arial" pitchFamily="34" charset="0"/>
                <a:cs typeface="Arial" pitchFamily="34" charset="0"/>
                <a:hlinkClick r:id="rId6"/>
              </a:rPr>
              <a:t>134.99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886200" y="5562600"/>
            <a:ext cx="10668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latin typeface="Arial" pitchFamily="34" charset="0"/>
                <a:cs typeface="Arial" pitchFamily="34" charset="0"/>
                <a:hlinkClick r:id="rId7"/>
              </a:rPr>
              <a:t>$</a:t>
            </a:r>
          </a:p>
          <a:p>
            <a:pPr algn="ctr"/>
            <a:r>
              <a:rPr lang="en-US" sz="2000" b="1" dirty="0" smtClean="0">
                <a:latin typeface="Arial" pitchFamily="34" charset="0"/>
                <a:cs typeface="Arial" pitchFamily="34" charset="0"/>
                <a:hlinkClick r:id="rId7"/>
              </a:rPr>
              <a:t>139.99</a:t>
            </a:r>
            <a:endParaRPr lang="en-US" sz="2000" dirty="0"/>
          </a:p>
        </p:txBody>
      </p:sp>
      <p:sp>
        <p:nvSpPr>
          <p:cNvPr id="14" name="Rectangle 13"/>
          <p:cNvSpPr/>
          <p:nvPr/>
        </p:nvSpPr>
        <p:spPr>
          <a:xfrm>
            <a:off x="6934200" y="5562600"/>
            <a:ext cx="12192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latin typeface="Arial" pitchFamily="34" charset="0"/>
                <a:cs typeface="Arial" pitchFamily="34" charset="0"/>
                <a:hlinkClick r:id="rId8"/>
              </a:rPr>
              <a:t>$</a:t>
            </a:r>
          </a:p>
          <a:p>
            <a:pPr algn="ctr"/>
            <a:r>
              <a:rPr lang="en-US" sz="2000" b="1" dirty="0" smtClean="0">
                <a:latin typeface="Arial" pitchFamily="34" charset="0"/>
                <a:cs typeface="Arial" pitchFamily="34" charset="0"/>
                <a:hlinkClick r:id="rId8"/>
              </a:rPr>
              <a:t>139.99</a:t>
            </a:r>
            <a:endParaRPr lang="en-US" sz="2000" dirty="0"/>
          </a:p>
        </p:txBody>
      </p:sp>
      <p:pic>
        <p:nvPicPr>
          <p:cNvPr id="15" name="Picture 14" descr="08-Designer-Indian-Dresses.jpg">
            <a:hlinkClick r:id="rId3"/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88556" y="1828800"/>
            <a:ext cx="2399071" cy="3657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Picture 15" descr="09-Designer-Indian-Dresses.jpg">
            <a:hlinkClick r:id="rId4"/>
          </p:cNvPr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031757" y="1828800"/>
            <a:ext cx="2757738" cy="3655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Picture 16" descr="10-Designer-Indian-Dresses.jpg">
            <a:hlinkClick r:id="rId5"/>
          </p:cNvPr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6155957" y="1828800"/>
            <a:ext cx="2759443" cy="3655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1000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Horizontal Scroll 14"/>
          <p:cNvSpPr/>
          <p:nvPr/>
        </p:nvSpPr>
        <p:spPr>
          <a:xfrm>
            <a:off x="152400" y="76200"/>
            <a:ext cx="8686800" cy="114300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High Quality Indian Clothes</a:t>
            </a:r>
            <a:endParaRPr lang="en-US" dirty="0"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295400" y="1143000"/>
            <a:ext cx="3048000" cy="423672"/>
          </a:xfrm>
        </p:spPr>
        <p:txBody>
          <a:bodyPr>
            <a:noAutofit/>
          </a:bodyPr>
          <a:lstStyle/>
          <a:p>
            <a:pPr algn="ctr"/>
            <a:r>
              <a:rPr lang="en-US" sz="1600" dirty="0" smtClean="0">
                <a:hlinkClick r:id="rId3"/>
              </a:rPr>
              <a:t>Shocking Pink Embroidered Chiffon A-line Dress</a:t>
            </a:r>
            <a:endParaRPr lang="en-US" sz="1600" b="1" dirty="0" smtClean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038600" y="1143000"/>
            <a:ext cx="3657600" cy="42367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indent="-256032" algn="ctr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1600" dirty="0" smtClean="0">
                <a:hlinkClick r:id="rId4"/>
              </a:rPr>
              <a:t>Light Brown Embroidered Chiffon A-line Dress</a:t>
            </a: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Flowchart: Stored Data 9"/>
          <p:cNvSpPr/>
          <p:nvPr/>
        </p:nvSpPr>
        <p:spPr>
          <a:xfrm>
            <a:off x="2286000" y="5410200"/>
            <a:ext cx="1295400" cy="533400"/>
          </a:xfrm>
          <a:prstGeom prst="flowChartOnlineStorag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286000" y="5486400"/>
            <a:ext cx="111120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$139.99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2" name="Flowchart: Stored Data 11"/>
          <p:cNvSpPr/>
          <p:nvPr/>
        </p:nvSpPr>
        <p:spPr>
          <a:xfrm>
            <a:off x="5410200" y="5867400"/>
            <a:ext cx="1295400" cy="533400"/>
          </a:xfrm>
          <a:prstGeom prst="flowChartOnlineStorag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410200" y="5943600"/>
            <a:ext cx="111120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/>
              <a:t>$139.99</a:t>
            </a:r>
            <a:endParaRPr lang="en-US" sz="2000" dirty="0"/>
          </a:p>
        </p:txBody>
      </p:sp>
      <p:pic>
        <p:nvPicPr>
          <p:cNvPr id="14" name="Picture 13" descr="11-Designer-Indian-Dresses.jpg">
            <a:hlinkClick r:id="rId3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52600" y="1981200"/>
            <a:ext cx="2395880" cy="3350398"/>
          </a:xfrm>
          <a:prstGeom prst="rect">
            <a:avLst/>
          </a:prstGeom>
        </p:spPr>
      </p:pic>
      <p:pic>
        <p:nvPicPr>
          <p:cNvPr id="16" name="Picture 15" descr="12-Designer-Indian-Dresses.jpg">
            <a:hlinkClick r:id="rId4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467976" y="1752600"/>
            <a:ext cx="3152024" cy="4007190"/>
          </a:xfrm>
          <a:prstGeom prst="rect">
            <a:avLst/>
          </a:prstGeom>
        </p:spPr>
      </p:pic>
    </p:spTree>
  </p:cSld>
  <p:clrMapOvr>
    <a:masterClrMapping/>
  </p:clrMapOvr>
  <p:transition advTm="5000"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391096"/>
            <a:ext cx="8229600" cy="437704"/>
          </a:xfrm>
        </p:spPr>
        <p:txBody>
          <a:bodyPr>
            <a:noAutofit/>
          </a:bodyPr>
          <a:lstStyle/>
          <a:p>
            <a:pPr algn="ctr"/>
            <a:r>
              <a:rPr lang="en-US" sz="2800" b="0" dirty="0" smtClean="0">
                <a:latin typeface="Arial" pitchFamily="34" charset="0"/>
                <a:cs typeface="Arial" pitchFamily="34" charset="0"/>
              </a:rPr>
              <a:t>Best Online Clothing Market.</a:t>
            </a:r>
            <a:endParaRPr lang="en-US" sz="28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514600" y="456238"/>
            <a:ext cx="4114800" cy="839162"/>
          </a:xfrm>
        </p:spPr>
        <p:txBody>
          <a:bodyPr>
            <a:noAutofit/>
          </a:bodyPr>
          <a:lstStyle/>
          <a:p>
            <a:pPr algn="ctr"/>
            <a:r>
              <a:rPr lang="en-US" sz="6000" b="1" dirty="0" err="1" smtClean="0"/>
              <a:t>PakRobe</a:t>
            </a:r>
            <a:endParaRPr lang="en-US" sz="6000" dirty="0"/>
          </a:p>
        </p:txBody>
      </p:sp>
      <p:sp>
        <p:nvSpPr>
          <p:cNvPr id="5" name="Rectangle 4"/>
          <p:cNvSpPr/>
          <p:nvPr/>
        </p:nvSpPr>
        <p:spPr>
          <a:xfrm>
            <a:off x="533400" y="2971800"/>
            <a:ext cx="80772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800" b="0" dirty="0" smtClean="0">
                <a:latin typeface="Arial" pitchFamily="34" charset="0"/>
                <a:cs typeface="Arial" pitchFamily="34" charset="0"/>
              </a:rPr>
              <a:t>Beside </a:t>
            </a:r>
            <a:r>
              <a:rPr lang="en-US" sz="2800" dirty="0" smtClean="0">
                <a:latin typeface="Arial" pitchFamily="34" charset="0"/>
                <a:cs typeface="Arial" pitchFamily="34" charset="0"/>
                <a:hlinkClick r:id="rId3"/>
              </a:rPr>
              <a:t>I</a:t>
            </a:r>
            <a:r>
              <a:rPr lang="en-US" sz="2800" b="0" dirty="0" smtClean="0">
                <a:latin typeface="Arial" pitchFamily="34" charset="0"/>
                <a:cs typeface="Arial" pitchFamily="34" charset="0"/>
                <a:hlinkClick r:id="rId3"/>
              </a:rPr>
              <a:t>ndian clothes</a:t>
            </a:r>
            <a:r>
              <a:rPr lang="en-US" sz="2800" b="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2800" b="0" dirty="0" smtClean="0">
                <a:latin typeface="Arial" pitchFamily="34" charset="0"/>
                <a:cs typeface="Arial" pitchFamily="34" charset="0"/>
              </a:rPr>
              <a:t>you can </a:t>
            </a:r>
            <a:r>
              <a:rPr lang="en-US" sz="2800" b="0" dirty="0" smtClean="0">
                <a:latin typeface="Arial" pitchFamily="34" charset="0"/>
                <a:cs typeface="Arial" pitchFamily="34" charset="0"/>
              </a:rPr>
              <a:t>also find other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akistani clothes</a:t>
            </a:r>
            <a:r>
              <a:rPr lang="en-US" sz="2800" b="0" dirty="0" smtClean="0">
                <a:latin typeface="Arial" pitchFamily="34" charset="0"/>
                <a:cs typeface="Arial" pitchFamily="34" charset="0"/>
              </a:rPr>
              <a:t> on our online clothing store. we provide both Men </a:t>
            </a:r>
            <a:r>
              <a:rPr lang="en-US" sz="2800" b="0" dirty="0" smtClean="0">
                <a:latin typeface="Arial" pitchFamily="34" charset="0"/>
                <a:cs typeface="Arial" pitchFamily="34" charset="0"/>
              </a:rPr>
              <a:t>and Women </a:t>
            </a:r>
            <a:r>
              <a:rPr lang="en-US" sz="2800" b="0" i="1" dirty="0" smtClean="0">
                <a:latin typeface="Arial" pitchFamily="34" charset="0"/>
                <a:cs typeface="Arial" pitchFamily="34" charset="0"/>
              </a:rPr>
              <a:t>South Asian </a:t>
            </a:r>
            <a:r>
              <a:rPr lang="en-US" sz="2800" i="1" dirty="0" smtClean="0">
                <a:latin typeface="Arial" pitchFamily="34" charset="0"/>
                <a:cs typeface="Arial" pitchFamily="34" charset="0"/>
              </a:rPr>
              <a:t>dresses</a:t>
            </a:r>
            <a:r>
              <a:rPr lang="en-US" sz="2800" b="0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n-US" sz="2800" b="0" dirty="0" smtClean="0">
                <a:latin typeface="Arial" pitchFamily="34" charset="0"/>
                <a:cs typeface="Arial" pitchFamily="34" charset="0"/>
              </a:rPr>
              <a:t>provide the </a:t>
            </a:r>
            <a:r>
              <a:rPr lang="en-US" sz="2800" b="0" dirty="0" smtClean="0">
                <a:latin typeface="Arial" pitchFamily="34" charset="0"/>
                <a:cs typeface="Arial" pitchFamily="34" charset="0"/>
              </a:rPr>
              <a:t>best and high </a:t>
            </a:r>
            <a:r>
              <a:rPr lang="en-US" sz="2800" b="0" dirty="0" smtClean="0">
                <a:latin typeface="Arial" pitchFamily="34" charset="0"/>
                <a:cs typeface="Arial" pitchFamily="34" charset="0"/>
              </a:rPr>
              <a:t>quality to </a:t>
            </a:r>
            <a:r>
              <a:rPr lang="en-US" sz="2800" b="0" dirty="0" smtClean="0">
                <a:latin typeface="Arial" pitchFamily="34" charset="0"/>
                <a:cs typeface="Arial" pitchFamily="34" charset="0"/>
              </a:rPr>
              <a:t>our </a:t>
            </a:r>
            <a:r>
              <a:rPr lang="en-US" sz="2800" b="0" dirty="0" smtClean="0">
                <a:latin typeface="Arial" pitchFamily="34" charset="0"/>
                <a:cs typeface="Arial" pitchFamily="34" charset="0"/>
              </a:rPr>
              <a:t>customer. For further information or queries you can contact us </a:t>
            </a:r>
            <a:r>
              <a:rPr lang="en-US" sz="2800" dirty="0"/>
              <a:t>(702) </a:t>
            </a:r>
            <a:r>
              <a:rPr lang="en-US" sz="2800" dirty="0" smtClean="0"/>
              <a:t>751-3523 or an email: </a:t>
            </a:r>
            <a:r>
              <a:rPr lang="en-US" sz="2800" dirty="0"/>
              <a:t>Info@PakRobe.com</a:t>
            </a:r>
            <a:endParaRPr lang="en-US" sz="2800" b="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10000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1785878"/>
            <a:ext cx="8305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dirty="0" smtClean="0">
                <a:solidFill>
                  <a:schemeClr val="accent1">
                    <a:lumMod val="75000"/>
                  </a:schemeClr>
                </a:solidFill>
              </a:rPr>
              <a:t>Hope you will like these </a:t>
            </a:r>
            <a:r>
              <a:rPr lang="en-US" sz="6000" b="1" dirty="0" smtClean="0">
                <a:solidFill>
                  <a:schemeClr val="accent1">
                    <a:lumMod val="75000"/>
                  </a:schemeClr>
                </a:solidFill>
                <a:hlinkClick r:id="rId3"/>
              </a:rPr>
              <a:t>I</a:t>
            </a:r>
            <a:r>
              <a:rPr lang="en-US" sz="6000" b="1" dirty="0" smtClean="0">
                <a:solidFill>
                  <a:schemeClr val="accent1">
                    <a:lumMod val="75000"/>
                  </a:schemeClr>
                </a:solidFill>
                <a:hlinkClick r:id="rId3"/>
              </a:rPr>
              <a:t>ndian clothes</a:t>
            </a:r>
            <a:r>
              <a:rPr lang="en-US" sz="6000" dirty="0" smtClean="0">
                <a:solidFill>
                  <a:schemeClr val="accent1">
                    <a:lumMod val="75000"/>
                  </a:schemeClr>
                </a:solidFill>
              </a:rPr>
              <a:t>, Thank you for watching this </a:t>
            </a:r>
            <a:r>
              <a:rPr lang="en-US" sz="6000" dirty="0" err="1" smtClean="0">
                <a:solidFill>
                  <a:schemeClr val="accent1">
                    <a:lumMod val="75000"/>
                  </a:schemeClr>
                </a:solidFill>
              </a:rPr>
              <a:t>Presentaion</a:t>
            </a:r>
            <a:r>
              <a:rPr lang="en-US" sz="60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en-US" sz="6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Tm="5000">
    <p:cut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456</TotalTime>
  <Words>322</Words>
  <Application>Microsoft Office PowerPoint</Application>
  <PresentationFormat>On-screen Show (4:3)</PresentationFormat>
  <Paragraphs>61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Civic</vt:lpstr>
      <vt:lpstr>Oriel</vt:lpstr>
      <vt:lpstr>Metro</vt:lpstr>
      <vt:lpstr>Equity</vt:lpstr>
      <vt:lpstr>Flow</vt:lpstr>
      <vt:lpstr>Urban</vt:lpstr>
      <vt:lpstr>Welcome to PakRobe</vt:lpstr>
      <vt:lpstr>India Clothes For Sale</vt:lpstr>
      <vt:lpstr>Slide 3</vt:lpstr>
      <vt:lpstr>Best Indian Clothes</vt:lpstr>
      <vt:lpstr>Designer Indian Dresses</vt:lpstr>
      <vt:lpstr>Discount Offer on Indian Clothes</vt:lpstr>
      <vt:lpstr>High Quality Indian Clothes</vt:lpstr>
      <vt:lpstr>PakRobe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PakRobe.com</dc:title>
  <dc:creator>Pak Robe</dc:creator>
  <cp:lastModifiedBy>Pak Robe</cp:lastModifiedBy>
  <cp:revision>82</cp:revision>
  <dcterms:created xsi:type="dcterms:W3CDTF">2015-12-01T06:05:44Z</dcterms:created>
  <dcterms:modified xsi:type="dcterms:W3CDTF">2016-01-27T12:44:52Z</dcterms:modified>
</cp:coreProperties>
</file>