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krobe.com/Men/Men-Clothing/Buy-Mens-Shalwar-Kameez-Online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s://www.pakrobe.com/Women/Clothing/Lawn-Dresses-online/Comb-Ch8-87" TargetMode="Externa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pakrobe.com/Women/Clothing/Lawn-Dresses-online/Comb-Ch8-86a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s://www.pakrobe.com/Women/Clothing/Lawn-Dresses-online/Comb-Ch8-86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s://www.pakrobe.com/Women/Clothing/Lawn-Dresses-online/Comb-Ch8-85b" TargetMode="Externa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s://www.pakrobe.com/Women/Clothing/Lawn-Dresses-online/Comb-Ch8-84b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pakrobe.com/Women/Clothing/Lawn-Dresses-online/Comb-Ch8-85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s://www.pakrobe.com/Women/Clothing/Lawn-Dresses-online/Comb-Ch8-83b" TargetMode="Externa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pakrobe.com/Women/Clothing/Lawn-Dresses-online/Comb-Ch8-82b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s://www.pakrobe.com/Women/Clothing/Lawn-Dresses-online/Comb-Ch8-83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382000" cy="2438400"/>
          </a:xfrm>
        </p:spPr>
        <p:txBody>
          <a:bodyPr>
            <a:noAutofit/>
          </a:bodyPr>
          <a:lstStyle/>
          <a:p>
            <a:r>
              <a:rPr lang="en-US" sz="1800" cap="none" dirty="0" smtClean="0"/>
              <a:t>Lawn is a perfect dress for summer season. All women wants to wear a dress which gives them comfort in summer and also which makes them beautiful. Lawn is perfect for their requirements. Lawn is a fabric with digital print work on it which make it special for women because it is a cool and light weighted fabric. But you have to took care about it that whether it is make with quality fabric or not..??</a:t>
            </a:r>
            <a:endParaRPr lang="en-US" sz="1800" cap="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101975"/>
            <a:ext cx="7772400" cy="784225"/>
          </a:xfrm>
        </p:spPr>
        <p:txBody>
          <a:bodyPr/>
          <a:lstStyle/>
          <a:p>
            <a:r>
              <a:rPr lang="en-US" dirty="0" smtClean="0"/>
              <a:t>Pakistani Designer Lawn Suits</a:t>
            </a:r>
            <a:endParaRPr lang="en-US" dirty="0"/>
          </a:p>
        </p:txBody>
      </p:sp>
      <p:pic>
        <p:nvPicPr>
          <p:cNvPr id="4" name="Picture 3" descr="moon-textil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0"/>
            <a:ext cx="8991600" cy="32234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Diagonal Corner Rectangle 2"/>
          <p:cNvSpPr/>
          <p:nvPr/>
        </p:nvSpPr>
        <p:spPr>
          <a:xfrm>
            <a:off x="1752600" y="655528"/>
            <a:ext cx="5715000" cy="5334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905000" y="727263"/>
            <a:ext cx="5468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 Lawn Dresses Online at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PakRobe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593771"/>
            <a:ext cx="8153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err="1" smtClean="0"/>
              <a:t>PakRobe</a:t>
            </a:r>
            <a:r>
              <a:rPr lang="en-US" sz="2200" dirty="0" smtClean="0"/>
              <a:t> is a biggest online store in USA, UK and Canada. We are providing High Quality fashion accessories to Men, Child and specially for Women. For Men we have </a:t>
            </a:r>
            <a:r>
              <a:rPr lang="en-US" sz="2200" dirty="0" err="1" smtClean="0">
                <a:hlinkClick r:id="rId2"/>
              </a:rPr>
              <a:t>Shalwar</a:t>
            </a:r>
            <a:r>
              <a:rPr lang="en-US" sz="2200" dirty="0" smtClean="0">
                <a:hlinkClick r:id="rId2"/>
              </a:rPr>
              <a:t> </a:t>
            </a:r>
            <a:r>
              <a:rPr lang="en-US" sz="2200" dirty="0" err="1" smtClean="0">
                <a:hlinkClick r:id="rId2"/>
              </a:rPr>
              <a:t>Kameez</a:t>
            </a:r>
            <a:r>
              <a:rPr lang="en-US" sz="2200" dirty="0" smtClean="0"/>
              <a:t>, </a:t>
            </a:r>
            <a:r>
              <a:rPr lang="en-US" sz="2200" dirty="0" err="1" smtClean="0"/>
              <a:t>Sherwani</a:t>
            </a:r>
            <a:r>
              <a:rPr lang="en-US" sz="2200" dirty="0" smtClean="0"/>
              <a:t>, Wedding </a:t>
            </a:r>
            <a:r>
              <a:rPr lang="en-US" sz="2200" dirty="0" err="1" smtClean="0"/>
              <a:t>Khussa</a:t>
            </a:r>
            <a:r>
              <a:rPr lang="en-US" sz="2200" dirty="0" smtClean="0"/>
              <a:t>, Gents Shoes. For Child we have </a:t>
            </a:r>
            <a:r>
              <a:rPr lang="en-US" sz="2200" dirty="0" err="1" smtClean="0"/>
              <a:t>Shalwar</a:t>
            </a:r>
            <a:r>
              <a:rPr lang="en-US" sz="2200" dirty="0" smtClean="0"/>
              <a:t> </a:t>
            </a:r>
            <a:r>
              <a:rPr lang="en-US" sz="2200" dirty="0" err="1" smtClean="0"/>
              <a:t>Kameez</a:t>
            </a:r>
            <a:r>
              <a:rPr lang="en-US" sz="2200" dirty="0" smtClean="0"/>
              <a:t>, Girls Causal Dresses and Footwear. For Women we have </a:t>
            </a:r>
            <a:r>
              <a:rPr lang="en-US" sz="2200" b="1" dirty="0" err="1" smtClean="0"/>
              <a:t>Slawar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Kameez</a:t>
            </a:r>
            <a:r>
              <a:rPr lang="en-US" sz="2200" dirty="0" smtClean="0"/>
              <a:t>, Party Dresses, Traditional Pakistani and Indian Dresses, </a:t>
            </a:r>
            <a:r>
              <a:rPr lang="en-US" sz="2200" u="sng" dirty="0" smtClean="0"/>
              <a:t>Lawn Dresses</a:t>
            </a:r>
            <a:r>
              <a:rPr lang="en-US" sz="2200" dirty="0" smtClean="0"/>
              <a:t> for Summer season, Winter Dresses, </a:t>
            </a:r>
            <a:r>
              <a:rPr lang="en-US" sz="2200" i="1" dirty="0" smtClean="0"/>
              <a:t>Designer </a:t>
            </a:r>
            <a:r>
              <a:rPr lang="en-US" sz="2200" i="1" dirty="0" err="1" smtClean="0"/>
              <a:t>Kurtis</a:t>
            </a:r>
            <a:r>
              <a:rPr lang="en-US" sz="2200" dirty="0" smtClean="0"/>
              <a:t> , </a:t>
            </a:r>
            <a:r>
              <a:rPr lang="en-US" sz="2200" dirty="0" smtClean="0"/>
              <a:t>Jewelry,  Hand </a:t>
            </a:r>
            <a:r>
              <a:rPr lang="en-US" sz="2200" dirty="0" smtClean="0"/>
              <a:t>Bags and many more fashion accessories. As we are talking about Lawn Dresses so </a:t>
            </a:r>
            <a:r>
              <a:rPr lang="en-US" sz="2200" dirty="0" err="1" smtClean="0"/>
              <a:t>PakRobe</a:t>
            </a:r>
            <a:r>
              <a:rPr lang="en-US" sz="2200" dirty="0" smtClean="0"/>
              <a:t> is providing High Quality Lawn Suits with Custom tailoring service. So If you want to buy Lawn Dresses online then visit our online store </a:t>
            </a:r>
            <a:r>
              <a:rPr lang="en-US" sz="2200" dirty="0" err="1" smtClean="0"/>
              <a:t>PakRobe</a:t>
            </a:r>
            <a:r>
              <a:rPr lang="en-US" sz="2200" dirty="0" smtClean="0"/>
              <a:t> or Call us: (702)751-3523 or Email us: Info@PakRobe.com</a:t>
            </a: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381000"/>
            <a:ext cx="3624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300" dirty="0" smtClean="0">
                <a:latin typeface="Bookman Old Style" pitchFamily="18" charset="0"/>
              </a:rPr>
              <a:t>Lawn Suits Online</a:t>
            </a:r>
            <a:endParaRPr lang="en-US" sz="2400" spc="300" dirty="0">
              <a:latin typeface="Bookman Old Style" pitchFamily="18" charset="0"/>
            </a:endParaRPr>
          </a:p>
        </p:txBody>
      </p:sp>
      <p:pic>
        <p:nvPicPr>
          <p:cNvPr id="6" name="Picture 5" descr="1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990600"/>
            <a:ext cx="2999483" cy="4510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2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49801" y="990600"/>
            <a:ext cx="2846199" cy="45079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3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8362" y="990600"/>
            <a:ext cx="2797038" cy="45079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28600" y="55626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hlinkClick r:id="rId2"/>
              </a:rPr>
              <a:t>Light Grey Embroidered Cotton Lawn </a:t>
            </a:r>
            <a:r>
              <a:rPr lang="en-US" sz="1600" b="1" dirty="0" smtClean="0">
                <a:hlinkClick r:id="rId2"/>
              </a:rPr>
              <a:t>Dress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Price: $80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3276601" y="5562600"/>
            <a:ext cx="289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hlinkClick r:id="rId4"/>
              </a:rPr>
              <a:t>Black Embroidered Cotton Lawn </a:t>
            </a:r>
            <a:r>
              <a:rPr lang="en-US" sz="1600" b="1" dirty="0" smtClean="0">
                <a:hlinkClick r:id="rId4"/>
              </a:rPr>
              <a:t>Dress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Price: $80</a:t>
            </a:r>
            <a:endParaRPr lang="en-US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6096000" y="5562600"/>
            <a:ext cx="304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hlinkClick r:id="rId6"/>
              </a:rPr>
              <a:t>Parrot Green Embroidered Cotton Lawn </a:t>
            </a:r>
            <a:r>
              <a:rPr lang="en-US" sz="1600" b="1" dirty="0" smtClean="0">
                <a:hlinkClick r:id="rId6"/>
              </a:rPr>
              <a:t>Dress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Price: $80</a:t>
            </a:r>
            <a:endParaRPr lang="en-US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38780"/>
            <a:ext cx="5091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Gulim" pitchFamily="34" charset="-127"/>
                <a:ea typeface="Gulim" pitchFamily="34" charset="-127"/>
              </a:rPr>
              <a:t>Designer Lawn Dresses 2016</a:t>
            </a:r>
            <a:endParaRPr lang="en-US" sz="2800" b="1" i="1" dirty="0">
              <a:latin typeface="Gulim" pitchFamily="34" charset="-127"/>
              <a:ea typeface="Gulim" pitchFamily="34" charset="-127"/>
            </a:endParaRPr>
          </a:p>
        </p:txBody>
      </p:sp>
      <p:pic>
        <p:nvPicPr>
          <p:cNvPr id="3" name="Picture 2" descr="4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1106269"/>
            <a:ext cx="2885005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3" descr="5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7877" y="1106269"/>
            <a:ext cx="2739523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6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9800" y="1106269"/>
            <a:ext cx="3027572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5"/>
          <p:cNvSpPr/>
          <p:nvPr/>
        </p:nvSpPr>
        <p:spPr>
          <a:xfrm>
            <a:off x="0" y="5830669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Yellow/Brown Embroidered Cotton Lawn Dress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3048000" y="5830669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Pink/Brown Embroidered Cotton Lawn Dress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5943600" y="5830669"/>
            <a:ext cx="3047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Blue/Green Embroidered Cotton Lawn Dress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>
            <a:off x="2438400" y="152400"/>
            <a:ext cx="4572000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7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1066800"/>
            <a:ext cx="3188420" cy="4416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8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0388" y="1066800"/>
            <a:ext cx="2755612" cy="4419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9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72200" y="1066800"/>
            <a:ext cx="2895600" cy="4416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514600" y="228600"/>
            <a:ext cx="4400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Designer Cotton Lawn Dresses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0" y="5638800"/>
            <a:ext cx="297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Light Green Embroidered Cotton Lawn Dress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200400" y="5638800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Peach/White Embroidered Cotton Lawn Dress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6096000" y="5638800"/>
            <a:ext cx="304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White/Turquoise Embroidered Cotton Lawn Dress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152400" y="5105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$80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29000" y="5105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$80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8400" y="5105400"/>
            <a:ext cx="990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$80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838200"/>
            <a:ext cx="3629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Gungsuh" pitchFamily="18" charset="-127"/>
                <a:ea typeface="Gungsuh" pitchFamily="18" charset="-127"/>
              </a:rPr>
              <a:t>Contact us Socially:</a:t>
            </a:r>
            <a:endParaRPr lang="en-US" sz="2400" dirty="0"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4" name="Picture 13" descr="DAP_Icon_Google-Plus-4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962400"/>
            <a:ext cx="533400" cy="533400"/>
          </a:xfrm>
          <a:prstGeom prst="rect">
            <a:avLst/>
          </a:prstGeom>
        </p:spPr>
      </p:pic>
      <p:pic>
        <p:nvPicPr>
          <p:cNvPr id="15" name="Picture 14" descr="facebook-logo_318-49940.p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1" y="1828800"/>
            <a:ext cx="533400" cy="533400"/>
          </a:xfrm>
          <a:prstGeom prst="rect">
            <a:avLst/>
          </a:prstGeom>
        </p:spPr>
      </p:pic>
      <p:pic>
        <p:nvPicPr>
          <p:cNvPr id="16" name="Picture 15" descr="pinterest-logo-circle_318-40721.p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5105400"/>
            <a:ext cx="533400" cy="533400"/>
          </a:xfrm>
          <a:prstGeom prst="rect">
            <a:avLst/>
          </a:prstGeom>
        </p:spPr>
      </p:pic>
      <p:pic>
        <p:nvPicPr>
          <p:cNvPr id="17" name="Picture 16" descr="twitter-bird-in-a-rounded-square_318-41054.p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2895599"/>
            <a:ext cx="533400" cy="533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447800" y="1905000"/>
            <a:ext cx="5536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/>
              <a:t>https://www.facebook.com/PakRobe/</a:t>
            </a:r>
            <a:endParaRPr lang="en-US" b="1" spc="300" dirty="0"/>
          </a:p>
        </p:txBody>
      </p:sp>
      <p:sp>
        <p:nvSpPr>
          <p:cNvPr id="19" name="Rectangle 18"/>
          <p:cNvSpPr/>
          <p:nvPr/>
        </p:nvSpPr>
        <p:spPr>
          <a:xfrm>
            <a:off x="1447800" y="2983468"/>
            <a:ext cx="4049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https://</a:t>
            </a:r>
            <a:r>
              <a:rPr lang="en-US" b="1" spc="300" dirty="0" smtClean="0"/>
              <a:t>twitter.com/PakRobe</a:t>
            </a:r>
            <a:endParaRPr lang="en-US" b="1" spc="300" dirty="0"/>
          </a:p>
        </p:txBody>
      </p:sp>
      <p:sp>
        <p:nvSpPr>
          <p:cNvPr id="20" name="Rectangle 19"/>
          <p:cNvSpPr/>
          <p:nvPr/>
        </p:nvSpPr>
        <p:spPr>
          <a:xfrm>
            <a:off x="1447800" y="4038600"/>
            <a:ext cx="6082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/>
              <a:t>https://plus.google.com/+Pakrobeonline</a:t>
            </a:r>
            <a:endParaRPr lang="en-US" b="1" spc="300" dirty="0"/>
          </a:p>
        </p:txBody>
      </p:sp>
      <p:sp>
        <p:nvSpPr>
          <p:cNvPr id="21" name="Rectangle 20"/>
          <p:cNvSpPr/>
          <p:nvPr/>
        </p:nvSpPr>
        <p:spPr>
          <a:xfrm>
            <a:off x="1371600" y="5181600"/>
            <a:ext cx="5665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/>
              <a:t> https://www.pinterest.com/PakRobe/</a:t>
            </a:r>
            <a:endParaRPr lang="en-US" b="1" spc="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Single Corner Rectangle 2"/>
          <p:cNvSpPr/>
          <p:nvPr/>
        </p:nvSpPr>
        <p:spPr>
          <a:xfrm>
            <a:off x="1752600" y="2057400"/>
            <a:ext cx="6172200" cy="2895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057400" y="2556808"/>
            <a:ext cx="548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We say Thank you! for watching our this presentation. We hope that it will be very helpful to you for the selection of perfect clothes </a:t>
            </a:r>
            <a:r>
              <a:rPr lang="en-US" sz="2000" dirty="0" smtClean="0"/>
              <a:t>which will make you classy. Thanks </a:t>
            </a:r>
            <a:r>
              <a:rPr lang="en-US" sz="2000" dirty="0" smtClean="0"/>
              <a:t>again for your precious time.</a:t>
            </a:r>
          </a:p>
          <a:p>
            <a:pPr algn="ctr"/>
            <a:r>
              <a:rPr lang="en-US" sz="2000" b="1" dirty="0" smtClean="0"/>
              <a:t>God Bless you!</a:t>
            </a:r>
            <a:endParaRPr lang="en-US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87</TotalTime>
  <Words>362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Civic</vt:lpstr>
      <vt:lpstr>Equity</vt:lpstr>
      <vt:lpstr>Foundry</vt:lpstr>
      <vt:lpstr>Metro</vt:lpstr>
      <vt:lpstr>Apex</vt:lpstr>
      <vt:lpstr>Flow</vt:lpstr>
      <vt:lpstr>Verve</vt:lpstr>
      <vt:lpstr>Pakistani Designer Lawn Suits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Pakistani Designer Lawn Suits</dc:title>
  <dc:creator>PC22</dc:creator>
  <cp:lastModifiedBy>PC22</cp:lastModifiedBy>
  <cp:revision>13</cp:revision>
  <dcterms:created xsi:type="dcterms:W3CDTF">2006-08-16T00:00:00Z</dcterms:created>
  <dcterms:modified xsi:type="dcterms:W3CDTF">2016-08-24T07:40:35Z</dcterms:modified>
</cp:coreProperties>
</file>